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4" r:id="rId17"/>
    <p:sldId id="273" r:id="rId18"/>
    <p:sldId id="27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5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2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1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0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6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3BB9-FE06-4C5C-B3A3-2867031CE1CD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10A3A-3CA0-4197-A22F-6D6156514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g"/><Relationship Id="rId7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23.jpeg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403761"/>
            <a:ext cx="11780322" cy="5272644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C00000"/>
                </a:solidFill>
              </a:rPr>
              <a:t/>
            </a:r>
            <a:br>
              <a:rPr lang="ro-RO" b="1" dirty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LIMBA </a:t>
            </a:r>
            <a:r>
              <a:rPr lang="en-GB" b="1" dirty="0" smtClean="0">
                <a:solidFill>
                  <a:srgbClr val="C00000"/>
                </a:solidFill>
              </a:rPr>
              <a:t>ENGLEZA SI MAREA BRITANIE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ENGLISH LANGUAGE AND GREAT BRITAIN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>(</a:t>
            </a:r>
            <a:r>
              <a:rPr lang="en-GB" sz="4000" dirty="0" err="1" smtClean="0"/>
              <a:t>clasa</a:t>
            </a:r>
            <a:r>
              <a:rPr lang="en-GB" sz="4000" dirty="0" smtClean="0"/>
              <a:t> a V-a, </a:t>
            </a:r>
            <a:r>
              <a:rPr lang="en-GB" sz="4000" dirty="0" err="1" smtClean="0"/>
              <a:t>Limba</a:t>
            </a:r>
            <a:r>
              <a:rPr lang="en-GB" sz="4000" dirty="0" smtClean="0"/>
              <a:t> 2/</a:t>
            </a:r>
            <a:r>
              <a:rPr lang="en-GB" sz="4000" dirty="0" err="1" smtClean="0"/>
              <a:t>clase</a:t>
            </a:r>
            <a:r>
              <a:rPr lang="en-GB" sz="4000" dirty="0" smtClean="0"/>
              <a:t> </a:t>
            </a:r>
            <a:r>
              <a:rPr lang="en-GB" sz="4000" dirty="0" err="1" smtClean="0"/>
              <a:t>primare</a:t>
            </a:r>
            <a:r>
              <a:rPr lang="en-GB" sz="4000" dirty="0" smtClean="0"/>
              <a:t>)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21680"/>
            <a:ext cx="9144000" cy="538480"/>
          </a:xfrm>
        </p:spPr>
        <p:txBody>
          <a:bodyPr/>
          <a:lstStyle/>
          <a:p>
            <a:pPr algn="r"/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Loredana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44579" y="292058"/>
            <a:ext cx="5153025" cy="714375"/>
            <a:chOff x="0" y="0"/>
            <a:chExt cx="5153025" cy="714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7" name="Picture 6" descr="Imagini pentru sigla instrumente structural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14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5466080" cy="25375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en-GB" sz="9600" b="1" dirty="0" smtClean="0">
                <a:solidFill>
                  <a:schemeClr val="bg1"/>
                </a:solidFill>
              </a:rPr>
              <a:t>QUEEN ELISABETH II</a:t>
            </a:r>
          </a:p>
          <a:p>
            <a:pPr algn="l"/>
            <a:r>
              <a:rPr lang="en-GB" sz="8000" b="1" dirty="0" smtClean="0">
                <a:solidFill>
                  <a:schemeClr val="bg1"/>
                </a:solidFill>
              </a:rPr>
              <a:t>Great Britain -</a:t>
            </a:r>
            <a:r>
              <a:rPr lang="en-GB" sz="8000" b="1" dirty="0" err="1" smtClean="0">
                <a:solidFill>
                  <a:schemeClr val="bg1"/>
                </a:solidFill>
              </a:rPr>
              <a:t>Marea</a:t>
            </a:r>
            <a:r>
              <a:rPr lang="en-GB" sz="8000" b="1" dirty="0" smtClean="0">
                <a:solidFill>
                  <a:schemeClr val="bg1"/>
                </a:solidFill>
              </a:rPr>
              <a:t> Britanie</a:t>
            </a:r>
          </a:p>
          <a:p>
            <a:pPr algn="l"/>
            <a:endParaRPr lang="en-GB" sz="8000" b="1" dirty="0" smtClean="0">
              <a:solidFill>
                <a:schemeClr val="bg1"/>
              </a:solidFill>
            </a:endParaRPr>
          </a:p>
          <a:p>
            <a:pPr algn="l"/>
            <a:r>
              <a:rPr lang="it-IT" sz="9600" dirty="0" smtClean="0">
                <a:solidFill>
                  <a:schemeClr val="bg1"/>
                </a:solidFill>
              </a:rPr>
              <a:t>Queen -regina</a:t>
            </a:r>
          </a:p>
          <a:p>
            <a:pPr algn="l"/>
            <a:r>
              <a:rPr lang="it-IT" sz="9600" dirty="0" smtClean="0">
                <a:solidFill>
                  <a:schemeClr val="bg1"/>
                </a:solidFill>
              </a:rPr>
              <a:t>King- rege</a:t>
            </a:r>
          </a:p>
          <a:p>
            <a:pPr algn="l"/>
            <a:endParaRPr lang="it-IT" sz="9600" dirty="0" smtClean="0"/>
          </a:p>
          <a:p>
            <a:pPr algn="l"/>
            <a:r>
              <a:rPr lang="en-GB" sz="2800" dirty="0" smtClean="0"/>
              <a:t>                </a:t>
            </a:r>
            <a:endParaRPr lang="en-GB" sz="28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2" y="1127762"/>
            <a:ext cx="3376140" cy="2859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79" y="2018000"/>
            <a:ext cx="3434079" cy="4134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807">
            <a:off x="3601627" y="4157833"/>
            <a:ext cx="4293603" cy="2415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95">
            <a:off x="101357" y="4272651"/>
            <a:ext cx="3747503" cy="2277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3" y="1127762"/>
            <a:ext cx="1897698" cy="33211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744631" y="6509235"/>
            <a:ext cx="3447369" cy="342900"/>
            <a:chOff x="0" y="0"/>
            <a:chExt cx="5153025" cy="714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6" name="Picture 15" descr="Imagini pentru sigla instrumente structurale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88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3"/>
            <a:ext cx="5466080" cy="15466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en-GB" sz="9600" b="1" dirty="0" smtClean="0"/>
              <a:t>QUEEN ELISABETH II</a:t>
            </a:r>
          </a:p>
          <a:p>
            <a:pPr algn="l"/>
            <a:r>
              <a:rPr lang="it-IT" sz="9600" dirty="0" smtClean="0"/>
              <a:t>In tinerete, Regina Elisabeta a participat la al II-lea razboi mondial. Ea a fost sofer si mecanic in razboi. </a:t>
            </a:r>
          </a:p>
          <a:p>
            <a:pPr algn="l"/>
            <a:r>
              <a:rPr lang="en-GB" sz="2800" dirty="0" smtClean="0"/>
              <a:t>                </a:t>
            </a:r>
            <a:endParaRPr lang="en-GB" sz="28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03" y="2549177"/>
            <a:ext cx="4205748" cy="4205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0" y="1053445"/>
            <a:ext cx="4605163" cy="359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765">
            <a:off x="4604230" y="3023584"/>
            <a:ext cx="2668580" cy="37313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127" y="6229350"/>
            <a:ext cx="3221738" cy="628650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36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3"/>
            <a:ext cx="5466080" cy="15466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en-GB" sz="9600" b="1" dirty="0" smtClean="0"/>
              <a:t>QUEEN ELISABETH II</a:t>
            </a:r>
          </a:p>
          <a:p>
            <a:pPr algn="l"/>
            <a:r>
              <a:rPr lang="en-GB" sz="8000" dirty="0" smtClean="0">
                <a:solidFill>
                  <a:schemeClr val="bg1"/>
                </a:solidFill>
              </a:rPr>
              <a:t>Driver – </a:t>
            </a:r>
            <a:r>
              <a:rPr lang="en-GB" sz="8000" dirty="0" err="1" smtClean="0">
                <a:solidFill>
                  <a:schemeClr val="bg1"/>
                </a:solidFill>
              </a:rPr>
              <a:t>sofer</a:t>
            </a:r>
            <a:endParaRPr lang="en-GB" sz="8000" dirty="0" smtClean="0">
              <a:solidFill>
                <a:schemeClr val="bg1"/>
              </a:solidFill>
            </a:endParaRPr>
          </a:p>
          <a:p>
            <a:pPr algn="l"/>
            <a:r>
              <a:rPr lang="en-GB" sz="8000" dirty="0" smtClean="0">
                <a:solidFill>
                  <a:schemeClr val="bg1"/>
                </a:solidFill>
              </a:rPr>
              <a:t>Mechanic -</a:t>
            </a:r>
            <a:r>
              <a:rPr lang="en-GB" sz="8000" dirty="0" err="1" smtClean="0">
                <a:solidFill>
                  <a:schemeClr val="bg1"/>
                </a:solidFill>
              </a:rPr>
              <a:t>mecanic</a:t>
            </a:r>
            <a:r>
              <a:rPr lang="en-GB" sz="8000" dirty="0" smtClean="0">
                <a:solidFill>
                  <a:schemeClr val="bg1"/>
                </a:solidFill>
              </a:rPr>
              <a:t>             </a:t>
            </a:r>
            <a:endParaRPr lang="en-GB" sz="8000" dirty="0">
              <a:solidFill>
                <a:schemeClr val="bg1"/>
              </a:solidFill>
            </a:endParaRPr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76" y="3076039"/>
            <a:ext cx="4205748" cy="373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2" y="2717428"/>
            <a:ext cx="4605163" cy="359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6" y="1127763"/>
            <a:ext cx="2668580" cy="37313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756506" y="6229350"/>
            <a:ext cx="3435494" cy="628650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39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6005616" cy="299195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8000" dirty="0" smtClean="0"/>
              <a:t>  </a:t>
            </a:r>
            <a:r>
              <a:rPr lang="en-GB" sz="11200" b="1" dirty="0" err="1" smtClean="0"/>
              <a:t>Palatul</a:t>
            </a:r>
            <a:r>
              <a:rPr lang="en-GB" sz="11200" b="1" dirty="0" smtClean="0"/>
              <a:t> Buckingham </a:t>
            </a:r>
            <a:r>
              <a:rPr lang="en-GB" sz="8000" dirty="0" smtClean="0"/>
              <a:t>din </a:t>
            </a:r>
            <a:r>
              <a:rPr lang="en-GB" sz="8000" dirty="0" err="1" smtClean="0"/>
              <a:t>Londra</a:t>
            </a:r>
            <a:r>
              <a:rPr lang="en-GB" sz="8000" dirty="0" smtClean="0"/>
              <a:t> </a:t>
            </a:r>
            <a:r>
              <a:rPr lang="en-GB" sz="8000" dirty="0" err="1" smtClean="0"/>
              <a:t>este</a:t>
            </a:r>
            <a:r>
              <a:rPr lang="en-GB" sz="8000" dirty="0" smtClean="0"/>
              <a:t> </a:t>
            </a:r>
            <a:r>
              <a:rPr lang="en-GB" sz="8000" dirty="0" err="1" smtClean="0"/>
              <a:t>principala</a:t>
            </a:r>
            <a:r>
              <a:rPr lang="en-GB" sz="8000" dirty="0" smtClean="0"/>
              <a:t> </a:t>
            </a:r>
            <a:r>
              <a:rPr lang="en-GB" sz="8000" dirty="0" err="1" smtClean="0"/>
              <a:t>resedinta</a:t>
            </a:r>
            <a:r>
              <a:rPr lang="en-GB" sz="8000" dirty="0" smtClean="0"/>
              <a:t> a </a:t>
            </a:r>
            <a:r>
              <a:rPr lang="en-GB" sz="8000" dirty="0" err="1" smtClean="0"/>
              <a:t>reginei</a:t>
            </a:r>
            <a:r>
              <a:rPr lang="en-GB" sz="8000" dirty="0" smtClean="0"/>
              <a:t>.</a:t>
            </a:r>
            <a:r>
              <a:rPr lang="ro-RO" sz="8000" dirty="0" smtClean="0"/>
              <a:t> </a:t>
            </a:r>
            <a:r>
              <a:rPr lang="ro-RO" sz="8000" i="1" dirty="0" smtClean="0"/>
              <a:t>This is where the Queen lives. </a:t>
            </a:r>
            <a:r>
              <a:rPr lang="ro-RO" sz="8000" i="1" dirty="0" smtClean="0"/>
              <a:t>During the Covid lockdown she moved to the </a:t>
            </a:r>
            <a:r>
              <a:rPr lang="ro-RO" sz="8000" b="1" i="1" dirty="0" smtClean="0"/>
              <a:t>Windsor Castle. </a:t>
            </a:r>
            <a:endParaRPr lang="en-GB" sz="8000" b="1" i="1" dirty="0" smtClean="0"/>
          </a:p>
          <a:p>
            <a:pPr algn="l"/>
            <a:r>
              <a:rPr lang="en-GB" sz="8000" dirty="0" err="1" smtClean="0"/>
              <a:t>Ea</a:t>
            </a:r>
            <a:r>
              <a:rPr lang="en-GB" sz="8000" dirty="0" smtClean="0"/>
              <a:t> </a:t>
            </a:r>
            <a:r>
              <a:rPr lang="en-GB" sz="8000" dirty="0" err="1" smtClean="0"/>
              <a:t>mai</a:t>
            </a:r>
            <a:r>
              <a:rPr lang="en-GB" sz="8000" dirty="0" smtClean="0"/>
              <a:t> are si </a:t>
            </a:r>
            <a:r>
              <a:rPr lang="en-GB" sz="8000" dirty="0" err="1" smtClean="0"/>
              <a:t>alte</a:t>
            </a:r>
            <a:r>
              <a:rPr lang="en-GB" sz="8000" dirty="0" smtClean="0"/>
              <a:t> </a:t>
            </a:r>
            <a:r>
              <a:rPr lang="en-GB" sz="8000" dirty="0" err="1" smtClean="0"/>
              <a:t>resedinte</a:t>
            </a:r>
            <a:r>
              <a:rPr lang="en-GB" sz="8000" dirty="0" smtClean="0"/>
              <a:t>. De </a:t>
            </a:r>
            <a:r>
              <a:rPr lang="en-GB" sz="8000" dirty="0" err="1" smtClean="0"/>
              <a:t>exemplu</a:t>
            </a:r>
            <a:r>
              <a:rPr lang="en-GB" sz="8000" dirty="0" smtClean="0"/>
              <a:t>, in </a:t>
            </a:r>
            <a:r>
              <a:rPr lang="en-GB" sz="8000" dirty="0" err="1" smtClean="0"/>
              <a:t>perioada</a:t>
            </a:r>
            <a:r>
              <a:rPr lang="en-GB" sz="8000" dirty="0" smtClean="0"/>
              <a:t> de </a:t>
            </a:r>
            <a:r>
              <a:rPr lang="en-GB" sz="8000" dirty="0" err="1" smtClean="0"/>
              <a:t>carantina</a:t>
            </a:r>
            <a:r>
              <a:rPr lang="en-GB" sz="8000" dirty="0" smtClean="0"/>
              <a:t> a </a:t>
            </a:r>
            <a:r>
              <a:rPr lang="en-GB" sz="8000" dirty="0" err="1" smtClean="0"/>
              <a:t>epidemiei</a:t>
            </a:r>
            <a:r>
              <a:rPr lang="en-GB" sz="8000" dirty="0" smtClean="0"/>
              <a:t>  </a:t>
            </a:r>
            <a:r>
              <a:rPr lang="en-GB" sz="8000" dirty="0" err="1" smtClean="0"/>
              <a:t>Covid</a:t>
            </a:r>
            <a:r>
              <a:rPr lang="en-GB" sz="8000" dirty="0" smtClean="0"/>
              <a:t>, </a:t>
            </a:r>
            <a:r>
              <a:rPr lang="en-GB" sz="8000" dirty="0" err="1" smtClean="0"/>
              <a:t>ea</a:t>
            </a:r>
            <a:r>
              <a:rPr lang="en-GB" sz="8000" dirty="0" smtClean="0"/>
              <a:t> s-a </a:t>
            </a:r>
            <a:r>
              <a:rPr lang="en-GB" sz="8000" dirty="0" err="1" smtClean="0"/>
              <a:t>aflat</a:t>
            </a:r>
            <a:r>
              <a:rPr lang="en-GB" sz="8000" dirty="0" smtClean="0"/>
              <a:t> la</a:t>
            </a:r>
            <a:r>
              <a:rPr lang="en-GB" sz="8000" dirty="0" smtClean="0"/>
              <a:t>:</a:t>
            </a:r>
            <a:r>
              <a:rPr lang="en-GB" sz="9600" b="1" dirty="0" smtClean="0"/>
              <a:t>     </a:t>
            </a:r>
            <a:endParaRPr lang="ro-RO" sz="9600" b="1" dirty="0" smtClean="0"/>
          </a:p>
          <a:p>
            <a:pPr algn="l"/>
            <a:r>
              <a:rPr lang="ro-RO" sz="9600" b="1" dirty="0"/>
              <a:t> </a:t>
            </a:r>
            <a:r>
              <a:rPr lang="ro-RO" sz="9600" b="1" dirty="0" smtClean="0"/>
              <a:t>         </a:t>
            </a:r>
            <a:r>
              <a:rPr lang="en-GB" sz="9600" b="1" dirty="0" smtClean="0"/>
              <a:t>  </a:t>
            </a:r>
            <a:r>
              <a:rPr lang="en-GB" sz="9600" b="1" dirty="0" err="1" smtClean="0"/>
              <a:t>Castelul</a:t>
            </a:r>
            <a:r>
              <a:rPr lang="en-GB" sz="9600" b="1" dirty="0" smtClean="0"/>
              <a:t> Windsor. </a:t>
            </a:r>
            <a:endParaRPr lang="it-IT" sz="9600" b="1" dirty="0" smtClean="0"/>
          </a:p>
          <a:p>
            <a:pPr algn="l"/>
            <a:r>
              <a:rPr lang="en-GB" sz="8000" dirty="0" smtClean="0"/>
              <a:t>                </a:t>
            </a:r>
            <a:endParaRPr lang="en-GB" sz="80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723">
            <a:off x="6636774" y="3134032"/>
            <a:ext cx="5438467" cy="362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1" y="995681"/>
            <a:ext cx="4859653" cy="3143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8" y="3916212"/>
            <a:ext cx="3502659" cy="29036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75438"/>
            <a:ext cx="3518621" cy="628650"/>
            <a:chOff x="0" y="0"/>
            <a:chExt cx="5153025" cy="7143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2" name="Picture 11" descr="Imagini pentru sigla instrumente structural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535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5466080" cy="299195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8000" dirty="0" smtClean="0"/>
              <a:t>    </a:t>
            </a:r>
            <a:r>
              <a:rPr lang="en-GB" sz="5000" b="1" dirty="0" err="1" smtClean="0">
                <a:solidFill>
                  <a:schemeClr val="bg1"/>
                </a:solidFill>
              </a:rPr>
              <a:t>Palat</a:t>
            </a:r>
            <a:r>
              <a:rPr lang="en-GB" sz="5000" b="1" dirty="0" smtClean="0">
                <a:solidFill>
                  <a:schemeClr val="bg1"/>
                </a:solidFill>
              </a:rPr>
              <a:t> – palace</a:t>
            </a:r>
          </a:p>
          <a:p>
            <a:pPr algn="l"/>
            <a:r>
              <a:rPr lang="en-GB" sz="5000" b="1" dirty="0" smtClean="0">
                <a:solidFill>
                  <a:schemeClr val="bg1"/>
                </a:solidFill>
              </a:rPr>
              <a:t>        Castel –castle</a:t>
            </a:r>
          </a:p>
          <a:p>
            <a:pPr algn="l"/>
            <a:r>
              <a:rPr lang="en-GB" sz="4200" b="1" dirty="0">
                <a:solidFill>
                  <a:schemeClr val="bg1"/>
                </a:solidFill>
              </a:rPr>
              <a:t> </a:t>
            </a:r>
            <a:r>
              <a:rPr lang="en-GB" sz="4200" b="1" dirty="0" smtClean="0">
                <a:solidFill>
                  <a:schemeClr val="bg1"/>
                </a:solidFill>
              </a:rPr>
              <a:t>       </a:t>
            </a:r>
            <a:endParaRPr lang="en-GB" sz="4200" dirty="0" smtClean="0">
              <a:solidFill>
                <a:schemeClr val="bg1"/>
              </a:solidFill>
            </a:endParaRPr>
          </a:p>
          <a:p>
            <a:pPr algn="l"/>
            <a:r>
              <a:rPr lang="en-GB" sz="8000" dirty="0"/>
              <a:t> </a:t>
            </a:r>
            <a:r>
              <a:rPr lang="en-GB" sz="8000" dirty="0" smtClean="0"/>
              <a:t> </a:t>
            </a:r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961">
            <a:off x="7620022" y="3221777"/>
            <a:ext cx="4598832" cy="3065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171895"/>
            <a:ext cx="5427406" cy="340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53" y="3664740"/>
            <a:ext cx="4689518" cy="30918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99" y="1079233"/>
            <a:ext cx="3436601" cy="4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6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199" y="1127762"/>
            <a:ext cx="6372821" cy="163510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 smtClean="0"/>
              <a:t>                                                                                                </a:t>
            </a:r>
          </a:p>
          <a:p>
            <a:pPr algn="l"/>
            <a:r>
              <a:rPr lang="en-GB" sz="9600" dirty="0" smtClean="0"/>
              <a:t>    </a:t>
            </a:r>
            <a:r>
              <a:rPr lang="en-GB" sz="9600" dirty="0" err="1" smtClean="0"/>
              <a:t>Marea</a:t>
            </a:r>
            <a:r>
              <a:rPr lang="en-GB" sz="9600" dirty="0" smtClean="0"/>
              <a:t> </a:t>
            </a:r>
            <a:r>
              <a:rPr lang="en-GB" sz="9600" dirty="0"/>
              <a:t>B</a:t>
            </a:r>
            <a:r>
              <a:rPr lang="en-GB" sz="9600" dirty="0" smtClean="0"/>
              <a:t>ritanie </a:t>
            </a:r>
            <a:r>
              <a:rPr lang="en-GB" sz="9600" dirty="0" err="1" smtClean="0"/>
              <a:t>este</a:t>
            </a:r>
            <a:r>
              <a:rPr lang="en-GB" sz="9600" dirty="0" smtClean="0"/>
              <a:t> </a:t>
            </a:r>
            <a:r>
              <a:rPr lang="en-GB" sz="9600" dirty="0" err="1" smtClean="0"/>
              <a:t>cunoscuta</a:t>
            </a:r>
            <a:r>
              <a:rPr lang="en-GB" sz="9600" dirty="0" smtClean="0"/>
              <a:t> in </a:t>
            </a:r>
            <a:r>
              <a:rPr lang="en-GB" sz="9600" dirty="0" err="1" smtClean="0"/>
              <a:t>toata</a:t>
            </a:r>
            <a:r>
              <a:rPr lang="en-GB" sz="9600" dirty="0" smtClean="0"/>
              <a:t> </a:t>
            </a:r>
            <a:r>
              <a:rPr lang="en-GB" sz="9600" dirty="0" err="1" smtClean="0"/>
              <a:t>lumea</a:t>
            </a:r>
            <a:r>
              <a:rPr lang="en-GB" sz="9600" dirty="0" smtClean="0"/>
              <a:t> </a:t>
            </a:r>
            <a:r>
              <a:rPr lang="en-GB" sz="9600" dirty="0" err="1" smtClean="0"/>
              <a:t>pentru</a:t>
            </a:r>
            <a:r>
              <a:rPr lang="en-GB" sz="9600" dirty="0" smtClean="0"/>
              <a:t> </a:t>
            </a:r>
            <a:r>
              <a:rPr lang="en-GB" sz="9600" dirty="0" err="1" smtClean="0"/>
              <a:t>peisajele</a:t>
            </a:r>
            <a:r>
              <a:rPr lang="en-GB" sz="9600" dirty="0" smtClean="0"/>
              <a:t> sale. </a:t>
            </a:r>
            <a:r>
              <a:rPr lang="en-GB" sz="96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en-GB" sz="9600" dirty="0" err="1" smtClean="0"/>
              <a:t>Foarte</a:t>
            </a:r>
            <a:r>
              <a:rPr lang="en-GB" sz="9600" dirty="0" smtClean="0"/>
              <a:t> multi </a:t>
            </a:r>
            <a:r>
              <a:rPr lang="en-GB" sz="9600" dirty="0" err="1" smtClean="0"/>
              <a:t>turisti</a:t>
            </a:r>
            <a:r>
              <a:rPr lang="en-GB" sz="9600" dirty="0" smtClean="0"/>
              <a:t> </a:t>
            </a:r>
            <a:r>
              <a:rPr lang="en-GB" sz="9600" dirty="0" err="1" smtClean="0"/>
              <a:t>merg</a:t>
            </a:r>
            <a:r>
              <a:rPr lang="en-GB" sz="9600" dirty="0" smtClean="0"/>
              <a:t>  </a:t>
            </a:r>
            <a:r>
              <a:rPr lang="en-GB" sz="9600" dirty="0" err="1" smtClean="0"/>
              <a:t>acolo</a:t>
            </a:r>
            <a:r>
              <a:rPr lang="en-GB" sz="9600" dirty="0" smtClean="0"/>
              <a:t> </a:t>
            </a:r>
            <a:r>
              <a:rPr lang="en-GB" sz="9600" dirty="0" err="1" smtClean="0"/>
              <a:t>sa</a:t>
            </a:r>
            <a:r>
              <a:rPr lang="en-GB" sz="9600" dirty="0" smtClean="0"/>
              <a:t> </a:t>
            </a:r>
            <a:r>
              <a:rPr lang="en-GB" sz="9600" dirty="0" err="1" smtClean="0"/>
              <a:t>viziteze</a:t>
            </a:r>
            <a:r>
              <a:rPr lang="en-GB" sz="9600" dirty="0" smtClean="0"/>
              <a:t>. </a:t>
            </a:r>
            <a:r>
              <a:rPr lang="en-GB" sz="9600" dirty="0" err="1" smtClean="0"/>
              <a:t>Priveste</a:t>
            </a:r>
            <a:r>
              <a:rPr lang="en-GB" sz="9600" dirty="0" smtClean="0"/>
              <a:t> </a:t>
            </a:r>
            <a:r>
              <a:rPr lang="en-GB" sz="9600" dirty="0" err="1" smtClean="0"/>
              <a:t>imaginile</a:t>
            </a:r>
            <a:r>
              <a:rPr lang="en-GB" sz="9600" dirty="0" smtClean="0"/>
              <a:t> si </a:t>
            </a:r>
            <a:r>
              <a:rPr lang="en-GB" sz="9600" dirty="0" err="1" smtClean="0"/>
              <a:t>spune</a:t>
            </a:r>
            <a:r>
              <a:rPr lang="en-GB" sz="9600" dirty="0" smtClean="0"/>
              <a:t> </a:t>
            </a:r>
            <a:r>
              <a:rPr lang="en-GB" sz="9600" dirty="0" err="1" smtClean="0"/>
              <a:t>daca</a:t>
            </a:r>
            <a:r>
              <a:rPr lang="en-GB" sz="9600" dirty="0" smtClean="0"/>
              <a:t> si tie  </a:t>
            </a:r>
            <a:r>
              <a:rPr lang="en-GB" sz="9600" dirty="0" err="1" smtClean="0"/>
              <a:t>iti</a:t>
            </a:r>
            <a:r>
              <a:rPr lang="en-GB" sz="9600" dirty="0" smtClean="0"/>
              <a:t> </a:t>
            </a:r>
            <a:r>
              <a:rPr lang="en-GB" sz="9600" dirty="0" err="1" smtClean="0"/>
              <a:t>plac</a:t>
            </a:r>
            <a:r>
              <a:rPr lang="en-GB" sz="9600" dirty="0"/>
              <a:t>?</a:t>
            </a:r>
            <a:endParaRPr lang="en-GB" sz="9600" dirty="0" smtClean="0">
              <a:solidFill>
                <a:schemeClr val="bg1"/>
              </a:solidFill>
            </a:endParaRPr>
          </a:p>
          <a:p>
            <a:pPr algn="l"/>
            <a:r>
              <a:rPr lang="en-GB" sz="9600" dirty="0"/>
              <a:t> </a:t>
            </a:r>
            <a:r>
              <a:rPr lang="en-GB" sz="9600" dirty="0" smtClean="0"/>
              <a:t> 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03" y="2799944"/>
            <a:ext cx="5827540" cy="3886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5" y="1046483"/>
            <a:ext cx="5408614" cy="40564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0605" y="6337527"/>
            <a:ext cx="3589873" cy="520473"/>
            <a:chOff x="0" y="0"/>
            <a:chExt cx="5153025" cy="714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49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1613" y="1127762"/>
            <a:ext cx="3798407" cy="162731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 smtClean="0"/>
              <a:t>                                                                                                </a:t>
            </a:r>
          </a:p>
          <a:p>
            <a:pPr algn="l"/>
            <a:r>
              <a:rPr lang="en-GB" sz="9600" dirty="0" smtClean="0"/>
              <a:t>    </a:t>
            </a:r>
            <a:r>
              <a:rPr lang="en-GB" sz="9600" dirty="0" err="1" smtClean="0"/>
              <a:t>Priveste</a:t>
            </a:r>
            <a:r>
              <a:rPr lang="en-GB" sz="9600" dirty="0" smtClean="0"/>
              <a:t> </a:t>
            </a:r>
            <a:r>
              <a:rPr lang="en-GB" sz="9600" dirty="0" err="1" smtClean="0"/>
              <a:t>imaginile</a:t>
            </a:r>
            <a:r>
              <a:rPr lang="en-GB" sz="9600" dirty="0" smtClean="0"/>
              <a:t> si </a:t>
            </a:r>
            <a:r>
              <a:rPr lang="en-GB" sz="9600" dirty="0" err="1" smtClean="0"/>
              <a:t>spune</a:t>
            </a:r>
            <a:r>
              <a:rPr lang="en-GB" sz="9600" dirty="0" smtClean="0"/>
              <a:t> </a:t>
            </a:r>
            <a:r>
              <a:rPr lang="en-GB" sz="9600" dirty="0" err="1" smtClean="0"/>
              <a:t>daca</a:t>
            </a:r>
            <a:r>
              <a:rPr lang="en-GB" sz="9600" dirty="0" smtClean="0"/>
              <a:t> si tie </a:t>
            </a:r>
            <a:r>
              <a:rPr lang="en-GB" sz="9600" dirty="0" err="1" smtClean="0"/>
              <a:t>iti</a:t>
            </a:r>
            <a:r>
              <a:rPr lang="en-GB" sz="9600" dirty="0" smtClean="0"/>
              <a:t> </a:t>
            </a:r>
            <a:r>
              <a:rPr lang="en-GB" sz="9600" dirty="0" err="1" smtClean="0"/>
              <a:t>plac</a:t>
            </a:r>
            <a:r>
              <a:rPr lang="en-GB" sz="9600" dirty="0" smtClean="0"/>
              <a:t>?</a:t>
            </a:r>
            <a:r>
              <a:rPr lang="ro-RO" sz="9600" dirty="0" smtClean="0"/>
              <a:t> </a:t>
            </a:r>
          </a:p>
          <a:p>
            <a:pPr algn="l"/>
            <a:r>
              <a:rPr lang="ro-RO" sz="9600" dirty="0" smtClean="0"/>
              <a:t>What is your opinion about these pictures?</a:t>
            </a:r>
            <a:endParaRPr lang="en-GB" sz="9600" dirty="0" smtClean="0"/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07" y="3185652"/>
            <a:ext cx="5826850" cy="3672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18">
            <a:off x="204533" y="1127762"/>
            <a:ext cx="6933688" cy="4165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0629" y="6126368"/>
            <a:ext cx="3827380" cy="628650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462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0361" y="1127762"/>
            <a:ext cx="6069659" cy="163510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 smtClean="0"/>
              <a:t>                                                                                                </a:t>
            </a:r>
          </a:p>
          <a:p>
            <a:pPr algn="l"/>
            <a:r>
              <a:rPr lang="en-GB" sz="9600" dirty="0" err="1" smtClean="0"/>
              <a:t>Orasele</a:t>
            </a:r>
            <a:r>
              <a:rPr lang="en-GB" sz="9600" dirty="0" smtClean="0"/>
              <a:t> si </a:t>
            </a:r>
            <a:r>
              <a:rPr lang="en-GB" sz="9600" dirty="0" err="1" smtClean="0"/>
              <a:t>satele</a:t>
            </a:r>
            <a:r>
              <a:rPr lang="en-GB" sz="9600" dirty="0" smtClean="0"/>
              <a:t> </a:t>
            </a:r>
            <a:r>
              <a:rPr lang="en-GB" sz="9600" dirty="0" err="1" smtClean="0"/>
              <a:t>sunt</a:t>
            </a:r>
            <a:r>
              <a:rPr lang="en-GB" sz="9600" dirty="0" smtClean="0"/>
              <a:t> </a:t>
            </a:r>
            <a:r>
              <a:rPr lang="en-GB" sz="9600" dirty="0" err="1" smtClean="0"/>
              <a:t>foarte</a:t>
            </a:r>
            <a:r>
              <a:rPr lang="en-GB" sz="9600" dirty="0" smtClean="0"/>
              <a:t> </a:t>
            </a:r>
            <a:r>
              <a:rPr lang="en-GB" sz="9600" dirty="0" err="1" smtClean="0"/>
              <a:t>ingrijite</a:t>
            </a:r>
            <a:r>
              <a:rPr lang="en-GB" sz="9600" dirty="0" smtClean="0"/>
              <a:t> si curate, de </a:t>
            </a:r>
            <a:r>
              <a:rPr lang="en-GB" sz="9600" dirty="0" err="1" smtClean="0"/>
              <a:t>aceea</a:t>
            </a:r>
            <a:r>
              <a:rPr lang="en-GB" sz="9600" dirty="0" smtClean="0"/>
              <a:t>  </a:t>
            </a:r>
            <a:r>
              <a:rPr lang="en-GB" sz="9600" dirty="0" err="1" smtClean="0"/>
              <a:t>este</a:t>
            </a:r>
            <a:r>
              <a:rPr lang="en-GB" sz="9600" dirty="0" smtClean="0"/>
              <a:t> </a:t>
            </a:r>
            <a:r>
              <a:rPr lang="en-GB" sz="9600" dirty="0" err="1" smtClean="0"/>
              <a:t>placut</a:t>
            </a:r>
            <a:r>
              <a:rPr lang="en-GB" sz="9600" dirty="0" smtClean="0"/>
              <a:t> </a:t>
            </a:r>
            <a:r>
              <a:rPr lang="en-GB" sz="9600" dirty="0" err="1" smtClean="0"/>
              <a:t>sa</a:t>
            </a:r>
            <a:r>
              <a:rPr lang="en-GB" sz="9600" dirty="0" smtClean="0"/>
              <a:t> </a:t>
            </a:r>
            <a:r>
              <a:rPr lang="en-GB" sz="9600" dirty="0" err="1" smtClean="0"/>
              <a:t>te</a:t>
            </a:r>
            <a:r>
              <a:rPr lang="en-GB" sz="9600" dirty="0" smtClean="0"/>
              <a:t> </a:t>
            </a:r>
            <a:r>
              <a:rPr lang="en-GB" sz="9600" dirty="0" err="1" smtClean="0"/>
              <a:t>plimbi</a:t>
            </a:r>
            <a:r>
              <a:rPr lang="en-GB" sz="9600" dirty="0" smtClean="0"/>
              <a:t>. </a:t>
            </a:r>
          </a:p>
          <a:p>
            <a:pPr algn="l"/>
            <a:r>
              <a:rPr lang="en-GB" sz="9600" b="1" u="sng" dirty="0" err="1" smtClean="0"/>
              <a:t>Spune</a:t>
            </a:r>
            <a:r>
              <a:rPr lang="en-GB" sz="9600" b="1" u="sng" dirty="0" smtClean="0"/>
              <a:t> cum </a:t>
            </a:r>
            <a:r>
              <a:rPr lang="en-GB" sz="9600" b="1" u="sng" dirty="0" err="1" smtClean="0"/>
              <a:t>este</a:t>
            </a:r>
            <a:r>
              <a:rPr lang="en-GB" sz="9600" b="1" u="sng" dirty="0" smtClean="0"/>
              <a:t> la tine</a:t>
            </a:r>
            <a:r>
              <a:rPr lang="en-GB" sz="9600" b="1" u="sng" dirty="0" smtClean="0"/>
              <a:t>.</a:t>
            </a:r>
            <a:r>
              <a:rPr lang="ro-RO" sz="9600" b="1" u="sng" dirty="0" smtClean="0"/>
              <a:t> Tell us a few words about your town/village/country?</a:t>
            </a:r>
            <a:endParaRPr lang="en-GB" sz="9600" b="1" u="sng" dirty="0" smtClean="0">
              <a:solidFill>
                <a:schemeClr val="bg1"/>
              </a:solidFill>
            </a:endParaRPr>
          </a:p>
          <a:p>
            <a:pPr algn="l"/>
            <a:r>
              <a:rPr lang="en-GB" sz="9600" dirty="0"/>
              <a:t> </a:t>
            </a:r>
            <a:r>
              <a:rPr lang="en-GB" sz="9600" dirty="0" smtClean="0"/>
              <a:t> 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09" y="2762865"/>
            <a:ext cx="5945811" cy="3963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" y="1248697"/>
            <a:ext cx="5496233" cy="38345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7718" y="6385029"/>
            <a:ext cx="3601748" cy="472971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409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29"/>
            <a:ext cx="2481287" cy="99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864" y="345461"/>
            <a:ext cx="8590935" cy="76558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5112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CHESTIONAR/IDEI DE DISCUTII </a:t>
            </a:r>
          </a:p>
          <a:p>
            <a:pPr marL="514350" indent="-514350">
              <a:buAutoNum type="arabicPeriod"/>
            </a:pPr>
            <a:r>
              <a:rPr lang="en-GB" dirty="0" smtClean="0"/>
              <a:t>In cate </a:t>
            </a:r>
            <a:r>
              <a:rPr lang="en-GB" dirty="0" err="1" smtClean="0"/>
              <a:t>tari</a:t>
            </a:r>
            <a:r>
              <a:rPr lang="en-GB" dirty="0" smtClean="0"/>
              <a:t> din </a:t>
            </a:r>
            <a:r>
              <a:rPr lang="en-GB" dirty="0" err="1" smtClean="0"/>
              <a:t>lume</a:t>
            </a:r>
            <a:r>
              <a:rPr lang="en-GB" dirty="0" smtClean="0"/>
              <a:t> se </a:t>
            </a:r>
            <a:r>
              <a:rPr lang="en-GB" dirty="0" err="1" smtClean="0"/>
              <a:t>vorbeste</a:t>
            </a:r>
            <a:r>
              <a:rPr lang="en-GB" dirty="0" smtClean="0"/>
              <a:t> </a:t>
            </a:r>
            <a:r>
              <a:rPr lang="en-GB" dirty="0" err="1" smtClean="0"/>
              <a:t>limba</a:t>
            </a:r>
            <a:r>
              <a:rPr lang="en-GB" dirty="0" smtClean="0"/>
              <a:t> </a:t>
            </a:r>
            <a:r>
              <a:rPr lang="en-GB" dirty="0" err="1" smtClean="0"/>
              <a:t>engleza</a:t>
            </a:r>
            <a:r>
              <a:rPr lang="en-GB" dirty="0" smtClean="0"/>
              <a:t>?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Cum se </a:t>
            </a:r>
            <a:r>
              <a:rPr lang="en-GB" dirty="0" err="1" smtClean="0"/>
              <a:t>numeste</a:t>
            </a:r>
            <a:r>
              <a:rPr lang="en-GB" dirty="0" smtClean="0"/>
              <a:t> Regina </a:t>
            </a:r>
            <a:r>
              <a:rPr lang="en-GB" dirty="0" err="1" smtClean="0"/>
              <a:t>Marii</a:t>
            </a:r>
            <a:r>
              <a:rPr lang="en-GB" dirty="0" smtClean="0"/>
              <a:t> </a:t>
            </a:r>
            <a:r>
              <a:rPr lang="en-GB" dirty="0" err="1" smtClean="0"/>
              <a:t>Britanii</a:t>
            </a:r>
            <a:r>
              <a:rPr lang="en-GB" dirty="0" smtClean="0"/>
              <a:t>? Din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vazut</a:t>
            </a:r>
            <a:r>
              <a:rPr lang="en-GB" dirty="0" smtClean="0"/>
              <a:t>, </a:t>
            </a: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parere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despre</a:t>
            </a:r>
            <a:r>
              <a:rPr lang="en-GB" dirty="0" smtClean="0"/>
              <a:t> </a:t>
            </a:r>
            <a:r>
              <a:rPr lang="en-GB" dirty="0" err="1" smtClean="0"/>
              <a:t>ea</a:t>
            </a:r>
            <a:r>
              <a:rPr lang="en-GB" dirty="0" smtClean="0"/>
              <a:t>?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Cum </a:t>
            </a:r>
            <a:r>
              <a:rPr lang="en-GB" dirty="0" err="1" smtClean="0"/>
              <a:t>sunt</a:t>
            </a:r>
            <a:r>
              <a:rPr lang="en-GB" dirty="0" smtClean="0"/>
              <a:t> </a:t>
            </a:r>
            <a:r>
              <a:rPr lang="en-GB" dirty="0" err="1" smtClean="0"/>
              <a:t>satele</a:t>
            </a:r>
            <a:r>
              <a:rPr lang="en-GB" dirty="0" smtClean="0"/>
              <a:t> in Anglia? Curate </a:t>
            </a:r>
            <a:r>
              <a:rPr lang="en-GB" dirty="0" err="1" smtClean="0"/>
              <a:t>sau</a:t>
            </a:r>
            <a:r>
              <a:rPr lang="en-GB" dirty="0" smtClean="0"/>
              <a:t> e </a:t>
            </a:r>
            <a:r>
              <a:rPr lang="en-GB" dirty="0" err="1" smtClean="0"/>
              <a:t>gunoi</a:t>
            </a:r>
            <a:r>
              <a:rPr lang="en-GB" dirty="0" smtClean="0"/>
              <a:t> </a:t>
            </a:r>
            <a:r>
              <a:rPr lang="en-GB" dirty="0" err="1" smtClean="0"/>
              <a:t>pe</a:t>
            </a:r>
            <a:r>
              <a:rPr lang="en-GB" dirty="0" smtClean="0"/>
              <a:t> </a:t>
            </a:r>
            <a:r>
              <a:rPr lang="en-GB" dirty="0" err="1" smtClean="0"/>
              <a:t>strazi</a:t>
            </a:r>
            <a:r>
              <a:rPr lang="en-GB" dirty="0" smtClean="0"/>
              <a:t>? Dar </a:t>
            </a:r>
            <a:r>
              <a:rPr lang="en-GB" dirty="0" err="1" smtClean="0"/>
              <a:t>pe</a:t>
            </a:r>
            <a:r>
              <a:rPr lang="en-GB" dirty="0" smtClean="0"/>
              <a:t> </a:t>
            </a:r>
            <a:r>
              <a:rPr lang="en-GB" dirty="0" err="1" smtClean="0"/>
              <a:t>malul</a:t>
            </a:r>
            <a:r>
              <a:rPr lang="en-GB" dirty="0" smtClean="0"/>
              <a:t> </a:t>
            </a:r>
            <a:r>
              <a:rPr lang="en-GB" dirty="0" err="1" smtClean="0"/>
              <a:t>apei</a:t>
            </a:r>
            <a:r>
              <a:rPr lang="en-GB" dirty="0" smtClean="0"/>
              <a:t>? Fa o </a:t>
            </a:r>
            <a:r>
              <a:rPr lang="en-GB" dirty="0" err="1" smtClean="0"/>
              <a:t>comparatie</a:t>
            </a:r>
            <a:r>
              <a:rPr lang="en-GB" dirty="0" smtClean="0"/>
              <a:t> cu </a:t>
            </a:r>
            <a:r>
              <a:rPr lang="en-GB" dirty="0" err="1" smtClean="0"/>
              <a:t>localitatea</a:t>
            </a:r>
            <a:r>
              <a:rPr lang="en-GB" dirty="0" smtClean="0"/>
              <a:t> </a:t>
            </a:r>
            <a:r>
              <a:rPr lang="en-GB" dirty="0" err="1" smtClean="0"/>
              <a:t>unde</a:t>
            </a:r>
            <a:r>
              <a:rPr lang="en-GB" dirty="0" smtClean="0"/>
              <a:t> </a:t>
            </a:r>
            <a:r>
              <a:rPr lang="en-GB" dirty="0" err="1" smtClean="0"/>
              <a:t>locuiesti</a:t>
            </a:r>
            <a:r>
              <a:rPr lang="en-GB" dirty="0" smtClean="0"/>
              <a:t> </a:t>
            </a:r>
            <a:r>
              <a:rPr lang="en-GB" dirty="0" err="1" smtClean="0"/>
              <a:t>tu.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Scrie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caiet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cuvintele</a:t>
            </a:r>
            <a:r>
              <a:rPr lang="en-GB" dirty="0" smtClean="0">
                <a:solidFill>
                  <a:srgbClr val="0070C0"/>
                </a:solidFill>
              </a:rPr>
              <a:t> in </a:t>
            </a:r>
            <a:r>
              <a:rPr lang="en-GB" dirty="0" err="1" smtClean="0">
                <a:solidFill>
                  <a:srgbClr val="0070C0"/>
                </a:solidFill>
              </a:rPr>
              <a:t>engleza</a:t>
            </a:r>
            <a:r>
              <a:rPr lang="en-GB" dirty="0" smtClean="0">
                <a:solidFill>
                  <a:srgbClr val="0070C0"/>
                </a:solidFill>
              </a:rPr>
              <a:t> si </a:t>
            </a:r>
            <a:r>
              <a:rPr lang="en-GB" dirty="0" err="1" smtClean="0">
                <a:solidFill>
                  <a:srgbClr val="0070C0"/>
                </a:solidFill>
              </a:rPr>
              <a:t>romana</a:t>
            </a:r>
            <a:r>
              <a:rPr lang="en-GB" dirty="0" smtClean="0">
                <a:solidFill>
                  <a:srgbClr val="0070C0"/>
                </a:solidFill>
              </a:rPr>
              <a:t>  din </a:t>
            </a:r>
            <a:r>
              <a:rPr lang="en-GB" dirty="0" err="1" smtClean="0">
                <a:solidFill>
                  <a:srgbClr val="0070C0"/>
                </a:solidFill>
              </a:rPr>
              <a:t>aceasta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rezentare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incearca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faci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desene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potrivite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pentru</a:t>
            </a:r>
            <a:r>
              <a:rPr lang="en-GB" dirty="0" smtClean="0">
                <a:solidFill>
                  <a:srgbClr val="0070C0"/>
                </a:solidFill>
              </a:rPr>
              <a:t> cat </a:t>
            </a:r>
            <a:r>
              <a:rPr lang="en-GB" dirty="0" err="1" smtClean="0">
                <a:solidFill>
                  <a:srgbClr val="0070C0"/>
                </a:solidFill>
              </a:rPr>
              <a:t>mai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multe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cuvinte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Deseneaza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steagul</a:t>
            </a:r>
            <a:r>
              <a:rPr lang="en-GB" dirty="0" smtClean="0">
                <a:solidFill>
                  <a:srgbClr val="0070C0"/>
                </a:solidFill>
              </a:rPr>
              <a:t> MARII BRITANII </a:t>
            </a:r>
            <a:r>
              <a:rPr lang="en-GB" dirty="0" err="1" smtClean="0">
                <a:solidFill>
                  <a:srgbClr val="0070C0"/>
                </a:solidFill>
              </a:rPr>
              <a:t>pe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caiet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sau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pe</a:t>
            </a:r>
            <a:r>
              <a:rPr lang="en-GB" dirty="0" smtClean="0">
                <a:solidFill>
                  <a:srgbClr val="0070C0"/>
                </a:solidFill>
              </a:rPr>
              <a:t> o </a:t>
            </a:r>
            <a:r>
              <a:rPr lang="en-GB" dirty="0" err="1" smtClean="0">
                <a:solidFill>
                  <a:srgbClr val="0070C0"/>
                </a:solidFill>
              </a:rPr>
              <a:t>coala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hartie</a:t>
            </a:r>
            <a:r>
              <a:rPr lang="en-GB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16" y="5692418"/>
            <a:ext cx="2038835" cy="8165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35" y="1184417"/>
            <a:ext cx="4053012" cy="5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7794" y="285135"/>
            <a:ext cx="9144000" cy="816077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Britanie</a:t>
            </a:r>
            <a:b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1819"/>
            <a:ext cx="9144000" cy="4708341"/>
          </a:xfrm>
        </p:spPr>
        <p:txBody>
          <a:bodyPr>
            <a:normAutofit fontScale="92500"/>
          </a:bodyPr>
          <a:lstStyle/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urmatoare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veti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detalii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care se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vorbeste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Loredana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890" y="1223158"/>
            <a:ext cx="9144000" cy="902710"/>
          </a:xfrm>
        </p:spPr>
        <p:txBody>
          <a:bodyPr>
            <a:normAutofit fontScale="90000"/>
          </a:bodyPr>
          <a:lstStyle/>
          <a:p>
            <a:r>
              <a:rPr lang="ro-RO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o-RO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o-RO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o-RO" sz="2400" b="1" dirty="0">
                <a:solidFill>
                  <a:srgbClr val="C00000"/>
                </a:solidFill>
                <a:latin typeface="+mn-lt"/>
              </a:rPr>
            </a:br>
            <a:r>
              <a:rPr lang="ro-RO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o-RO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ENGLISH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SPEAKING COUNTRIES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4439"/>
            <a:ext cx="9144000" cy="4275721"/>
          </a:xfrm>
        </p:spPr>
        <p:txBody>
          <a:bodyPr>
            <a:normAutofit/>
          </a:bodyPr>
          <a:lstStyle/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 de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/>
            <a:r>
              <a:rPr lang="en-GB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de </a:t>
            </a:r>
            <a:r>
              <a:rPr lang="en-GB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en-GB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oficiala</a:t>
            </a:r>
            <a:r>
              <a:rPr lang="en-GB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63008" y="176459"/>
            <a:ext cx="5153025" cy="714375"/>
            <a:chOff x="0" y="0"/>
            <a:chExt cx="5153025" cy="714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7" name="Picture 6" descr="Imagini pentru sigla instrumente structural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248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890" y="237507"/>
            <a:ext cx="9144000" cy="102127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ENGLISH SPEAKING COUNTRIES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33833"/>
            <a:ext cx="9144000" cy="4826328"/>
          </a:xfrm>
        </p:spPr>
        <p:txBody>
          <a:bodyPr>
            <a:normAutofit fontScale="92500"/>
          </a:bodyPr>
          <a:lstStyle/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jumatate</a:t>
            </a:r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tarile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oficiala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en-GB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 /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Britanie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Canada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Australia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Zeelanda</a:t>
            </a:r>
            <a:endParaRPr lang="en-GB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Statele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 ale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Americii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(USA)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Irlanda</a:t>
            </a:r>
            <a:endParaRPr lang="en-GB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algn="l"/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95196" y="186109"/>
            <a:ext cx="5153025" cy="714375"/>
            <a:chOff x="0" y="0"/>
            <a:chExt cx="5153025" cy="714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7" name="Picture 6" descr="Imagini pentru sigla instrumente structural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98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890" y="486331"/>
            <a:ext cx="9144000" cy="962459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ENGLISH SPEAKING COUNTRIES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4439"/>
            <a:ext cx="9144000" cy="4275721"/>
          </a:xfrm>
        </p:spPr>
        <p:txBody>
          <a:bodyPr>
            <a:normAutofit/>
          </a:bodyPr>
          <a:lstStyle/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Engleza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folosita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Glob. </a:t>
            </a:r>
            <a:endParaRPr lang="en-GB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tarile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invata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engeleza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scoala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La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intampla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Romania. </a:t>
            </a:r>
          </a:p>
          <a:p>
            <a:pPr algn="l"/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oficiala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Uniunea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Hollywood-SUA, 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 in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ascultate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cantece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Glob,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toata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vorbeste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engleza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devenit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15830" y="114856"/>
            <a:ext cx="5153025" cy="714375"/>
            <a:chOff x="0" y="0"/>
            <a:chExt cx="5153025" cy="714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7" name="Picture 6" descr="Imagini pentru sigla instrumente structural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936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081"/>
            <a:ext cx="8829040" cy="86451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320" y="1544320"/>
            <a:ext cx="3830320" cy="4988560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 smtClean="0"/>
              <a:t>    </a:t>
            </a:r>
            <a:r>
              <a:rPr lang="en-GB" sz="2800" dirty="0" err="1" smtClean="0"/>
              <a:t>Recunoasteti</a:t>
            </a:r>
            <a:r>
              <a:rPr lang="en-GB" sz="2800" dirty="0" smtClean="0"/>
              <a:t> </a:t>
            </a:r>
            <a:r>
              <a:rPr lang="en-GB" sz="2800" dirty="0" err="1" smtClean="0"/>
              <a:t>personajul</a:t>
            </a:r>
            <a:r>
              <a:rPr lang="en-GB" sz="2800" dirty="0" smtClean="0"/>
              <a:t> de </a:t>
            </a:r>
            <a:r>
              <a:rPr lang="en-GB" sz="2800" dirty="0" err="1" smtClean="0"/>
              <a:t>desen</a:t>
            </a:r>
            <a:r>
              <a:rPr lang="en-GB" sz="2800" dirty="0" smtClean="0"/>
              <a:t> </a:t>
            </a:r>
            <a:r>
              <a:rPr lang="en-GB" sz="2800" dirty="0" err="1" smtClean="0"/>
              <a:t>animat</a:t>
            </a:r>
            <a:r>
              <a:rPr lang="en-GB" sz="2800" dirty="0" smtClean="0"/>
              <a:t>? </a:t>
            </a:r>
          </a:p>
          <a:p>
            <a:pPr algn="l"/>
            <a:r>
              <a:rPr lang="en-GB" sz="3000" b="1" dirty="0" err="1" smtClean="0"/>
              <a:t>Ursuletul</a:t>
            </a:r>
            <a:r>
              <a:rPr lang="en-GB" sz="3000" b="1" dirty="0" smtClean="0"/>
              <a:t> Paddington</a:t>
            </a:r>
            <a:r>
              <a:rPr lang="en-GB" sz="3000" dirty="0" smtClean="0"/>
              <a:t> </a:t>
            </a:r>
            <a:r>
              <a:rPr lang="en-GB" sz="3300" dirty="0" err="1" smtClean="0"/>
              <a:t>este</a:t>
            </a:r>
            <a:r>
              <a:rPr lang="en-GB" sz="3300" dirty="0" smtClean="0"/>
              <a:t> din  UK</a:t>
            </a:r>
            <a:r>
              <a:rPr lang="en-GB" sz="2800" dirty="0" smtClean="0"/>
              <a:t>. 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sz="2600" dirty="0" smtClean="0"/>
              <a:t>De </a:t>
            </a:r>
            <a:r>
              <a:rPr lang="en-GB" sz="2600" dirty="0" err="1" smtClean="0"/>
              <a:t>fapt</a:t>
            </a:r>
            <a:r>
              <a:rPr lang="en-GB" sz="2600" dirty="0" smtClean="0"/>
              <a:t>,   in Anglia </a:t>
            </a:r>
            <a:r>
              <a:rPr lang="en-GB" sz="2600" dirty="0" err="1" smtClean="0"/>
              <a:t>este</a:t>
            </a:r>
            <a:r>
              <a:rPr lang="en-GB" sz="2600" dirty="0" smtClean="0"/>
              <a:t> si o </a:t>
            </a:r>
            <a:r>
              <a:rPr lang="en-GB" sz="2600" dirty="0" err="1" smtClean="0"/>
              <a:t>gara</a:t>
            </a:r>
            <a:r>
              <a:rPr lang="en-GB" sz="2600" dirty="0" smtClean="0"/>
              <a:t> cu </a:t>
            </a:r>
            <a:r>
              <a:rPr lang="en-GB" sz="2600" dirty="0" err="1" smtClean="0"/>
              <a:t>acest</a:t>
            </a:r>
            <a:r>
              <a:rPr lang="en-GB" sz="2600" dirty="0" smtClean="0"/>
              <a:t> </a:t>
            </a:r>
            <a:r>
              <a:rPr lang="en-GB" sz="2600" dirty="0" err="1" smtClean="0"/>
              <a:t>nume</a:t>
            </a:r>
            <a:r>
              <a:rPr lang="en-GB" sz="2600" dirty="0" smtClean="0"/>
              <a:t>, </a:t>
            </a:r>
          </a:p>
          <a:p>
            <a:pPr algn="l"/>
            <a:r>
              <a:rPr lang="en-GB" sz="3500" b="1" dirty="0" err="1" smtClean="0"/>
              <a:t>Gara</a:t>
            </a:r>
            <a:r>
              <a:rPr lang="en-GB" sz="3500" b="1" dirty="0" smtClean="0"/>
              <a:t>   Paddington.       </a:t>
            </a:r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0800"/>
            <a:ext cx="1950720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635760"/>
            <a:ext cx="18478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35" y="2214880"/>
            <a:ext cx="5917125" cy="42011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04439" y="1264285"/>
            <a:ext cx="3673682" cy="371475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633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081"/>
            <a:ext cx="8829040" cy="7823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</a:rPr>
            </a:br>
            <a:r>
              <a:rPr lang="en-GB" sz="2800" b="1" dirty="0" smtClean="0">
                <a:solidFill>
                  <a:srgbClr val="950D24"/>
                </a:solidFill>
              </a:rPr>
              <a:t>REGATUL UNIT</a:t>
            </a:r>
            <a:endParaRPr lang="en-GB" sz="2800" b="1" dirty="0">
              <a:solidFill>
                <a:srgbClr val="950D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320" y="1544320"/>
            <a:ext cx="3830320" cy="498856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  </a:t>
            </a:r>
            <a:r>
              <a:rPr lang="en-GB" dirty="0" smtClean="0">
                <a:solidFill>
                  <a:schemeClr val="bg1"/>
                </a:solidFill>
              </a:rPr>
              <a:t>cartoon -</a:t>
            </a:r>
            <a:r>
              <a:rPr lang="en-GB" dirty="0" err="1" smtClean="0">
                <a:solidFill>
                  <a:schemeClr val="bg1"/>
                </a:solidFill>
              </a:rPr>
              <a:t>desen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animat</a:t>
            </a:r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    bear -</a:t>
            </a:r>
            <a:r>
              <a:rPr lang="en-GB" dirty="0" err="1" smtClean="0">
                <a:solidFill>
                  <a:schemeClr val="bg1"/>
                </a:solidFill>
              </a:rPr>
              <a:t>urs</a:t>
            </a:r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  train - </a:t>
            </a:r>
            <a:r>
              <a:rPr lang="en-GB" dirty="0" err="1" smtClean="0">
                <a:solidFill>
                  <a:schemeClr val="bg1"/>
                </a:solidFill>
              </a:rPr>
              <a:t>tren</a:t>
            </a:r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railway station/train station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- </a:t>
            </a:r>
            <a:r>
              <a:rPr lang="en-GB" dirty="0" err="1" smtClean="0">
                <a:solidFill>
                  <a:schemeClr val="bg1"/>
                </a:solidFill>
              </a:rPr>
              <a:t>gara</a:t>
            </a:r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England -Anglia</a:t>
            </a:r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50800"/>
            <a:ext cx="1950720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6" y="2408902"/>
            <a:ext cx="6122547" cy="4215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2" y="1726022"/>
            <a:ext cx="2018933" cy="29025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41591" y="1289101"/>
            <a:ext cx="4112387" cy="608909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064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081"/>
            <a:ext cx="8829040" cy="7823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</a:rPr>
            </a:br>
            <a:r>
              <a:rPr lang="en-GB" sz="2800" b="1" dirty="0" smtClean="0">
                <a:solidFill>
                  <a:srgbClr val="950D24"/>
                </a:solidFill>
              </a:rPr>
              <a:t>REGATUL UNIT</a:t>
            </a:r>
            <a:endParaRPr lang="en-GB" sz="2800" b="1" dirty="0">
              <a:solidFill>
                <a:srgbClr val="950D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5466080" cy="54254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it-IT" sz="3500" b="1" dirty="0" smtClean="0"/>
              <a:t>James Bond</a:t>
            </a:r>
            <a:r>
              <a:rPr lang="it-IT" sz="2800" dirty="0" smtClean="0"/>
              <a:t>. Sigur il stiti din filme. Personajul este spion britanic.</a:t>
            </a:r>
          </a:p>
          <a:p>
            <a:pPr algn="l"/>
            <a:r>
              <a:rPr lang="en-GB" sz="2800" dirty="0" smtClean="0"/>
              <a:t>             </a:t>
            </a:r>
            <a:endParaRPr lang="en-GB" sz="28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600" dirty="0" smtClean="0"/>
          </a:p>
          <a:p>
            <a:pPr algn="l"/>
            <a:r>
              <a:rPr lang="en-GB" sz="2600" dirty="0" err="1" smtClean="0"/>
              <a:t>Agentia</a:t>
            </a:r>
            <a:r>
              <a:rPr lang="en-GB" sz="2600" dirty="0" smtClean="0"/>
              <a:t> </a:t>
            </a:r>
            <a:r>
              <a:rPr lang="en-GB" sz="2600" dirty="0" err="1" smtClean="0"/>
              <a:t>pentru</a:t>
            </a:r>
            <a:r>
              <a:rPr lang="en-GB" sz="2600" dirty="0" smtClean="0"/>
              <a:t> care </a:t>
            </a:r>
            <a:r>
              <a:rPr lang="en-GB" sz="2600" dirty="0" err="1" smtClean="0"/>
              <a:t>lucreaza</a:t>
            </a:r>
            <a:r>
              <a:rPr lang="en-GB" sz="2600" dirty="0" smtClean="0"/>
              <a:t> </a:t>
            </a:r>
            <a:r>
              <a:rPr lang="en-GB" sz="2600" dirty="0" err="1" smtClean="0"/>
              <a:t>personajul</a:t>
            </a:r>
            <a:r>
              <a:rPr lang="en-GB" sz="2600" dirty="0" smtClean="0"/>
              <a:t> </a:t>
            </a:r>
            <a:r>
              <a:rPr lang="en-GB" sz="2600" dirty="0" err="1" smtClean="0"/>
              <a:t>exista</a:t>
            </a:r>
            <a:r>
              <a:rPr lang="en-GB" sz="2600" dirty="0" smtClean="0"/>
              <a:t> cu </a:t>
            </a:r>
            <a:r>
              <a:rPr lang="en-GB" sz="2600" dirty="0" err="1" smtClean="0"/>
              <a:t>adevart</a:t>
            </a:r>
            <a:r>
              <a:rPr lang="en-GB" sz="2600" dirty="0" smtClean="0"/>
              <a:t> in </a:t>
            </a:r>
            <a:r>
              <a:rPr lang="en-GB" sz="2600" dirty="0" err="1" smtClean="0"/>
              <a:t>Londra</a:t>
            </a:r>
            <a:r>
              <a:rPr lang="en-GB" sz="2600" dirty="0" smtClean="0"/>
              <a:t>.  </a:t>
            </a:r>
          </a:p>
          <a:p>
            <a:pPr algn="l"/>
            <a:endParaRPr lang="en-GB" sz="2200" dirty="0" smtClean="0"/>
          </a:p>
          <a:p>
            <a:pPr algn="l"/>
            <a:r>
              <a:rPr lang="en-GB" sz="2200" dirty="0" err="1" smtClean="0"/>
              <a:t>Aceasta</a:t>
            </a:r>
            <a:r>
              <a:rPr lang="en-GB" sz="2200" dirty="0" smtClean="0"/>
              <a:t> </a:t>
            </a:r>
            <a:r>
              <a:rPr lang="en-GB" sz="2200" dirty="0" err="1" smtClean="0"/>
              <a:t>este</a:t>
            </a:r>
            <a:r>
              <a:rPr lang="en-GB" sz="2200" dirty="0"/>
              <a:t> </a:t>
            </a:r>
          </a:p>
          <a:p>
            <a:pPr algn="l"/>
            <a:r>
              <a:rPr lang="en-GB" sz="2200" dirty="0" err="1" smtClean="0"/>
              <a:t>cladirea</a:t>
            </a:r>
            <a:r>
              <a:rPr lang="en-GB" sz="2200" dirty="0" smtClean="0"/>
              <a:t>: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0"/>
            <a:ext cx="2479040" cy="99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1249681"/>
            <a:ext cx="5310144" cy="330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60" y="3806191"/>
            <a:ext cx="4884123" cy="30518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9079" y="54485"/>
            <a:ext cx="3673000" cy="657225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5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081"/>
            <a:ext cx="8829040" cy="7823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</a:rPr>
            </a:br>
            <a:r>
              <a:rPr lang="en-GB" sz="2800" b="1" dirty="0" smtClean="0">
                <a:solidFill>
                  <a:srgbClr val="950D24"/>
                </a:solidFill>
              </a:rPr>
              <a:t>REGATUL UNIT</a:t>
            </a:r>
            <a:endParaRPr lang="en-GB" sz="2800" b="1" dirty="0">
              <a:solidFill>
                <a:srgbClr val="950D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5466080" cy="267842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en-GB" sz="9600" dirty="0" smtClean="0">
                <a:solidFill>
                  <a:schemeClr val="bg1"/>
                </a:solidFill>
              </a:rPr>
              <a:t>movie/film –film                </a:t>
            </a:r>
          </a:p>
          <a:p>
            <a:pPr algn="l"/>
            <a:r>
              <a:rPr lang="en-GB" sz="9600" dirty="0">
                <a:solidFill>
                  <a:schemeClr val="bg1"/>
                </a:solidFill>
              </a:rPr>
              <a:t> </a:t>
            </a:r>
            <a:r>
              <a:rPr lang="en-GB" sz="9600" dirty="0" smtClean="0">
                <a:solidFill>
                  <a:schemeClr val="bg1"/>
                </a:solidFill>
              </a:rPr>
              <a:t> spy – </a:t>
            </a:r>
            <a:r>
              <a:rPr lang="en-GB" sz="9600" dirty="0" err="1" smtClean="0">
                <a:solidFill>
                  <a:schemeClr val="bg1"/>
                </a:solidFill>
              </a:rPr>
              <a:t>spion</a:t>
            </a:r>
            <a:r>
              <a:rPr lang="en-GB" sz="96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sz="9600" dirty="0" smtClean="0">
                <a:solidFill>
                  <a:schemeClr val="bg1"/>
                </a:solidFill>
              </a:rPr>
              <a:t>   London –</a:t>
            </a:r>
            <a:r>
              <a:rPr lang="en-GB" sz="9600" dirty="0" err="1" smtClean="0">
                <a:solidFill>
                  <a:schemeClr val="bg1"/>
                </a:solidFill>
              </a:rPr>
              <a:t>Londra</a:t>
            </a:r>
            <a:endParaRPr lang="en-GB" sz="9600" dirty="0" smtClean="0">
              <a:solidFill>
                <a:schemeClr val="bg1"/>
              </a:solidFill>
            </a:endParaRPr>
          </a:p>
          <a:p>
            <a:pPr algn="l"/>
            <a:r>
              <a:rPr lang="en-GB" sz="9600" dirty="0" smtClean="0">
                <a:solidFill>
                  <a:schemeClr val="bg1"/>
                </a:solidFill>
              </a:rPr>
              <a:t>  building -</a:t>
            </a:r>
            <a:r>
              <a:rPr lang="en-GB" sz="9600" dirty="0" err="1" smtClean="0">
                <a:solidFill>
                  <a:schemeClr val="bg1"/>
                </a:solidFill>
              </a:rPr>
              <a:t>cladire</a:t>
            </a:r>
            <a:endParaRPr lang="it-IT" sz="9600" dirty="0" smtClean="0">
              <a:solidFill>
                <a:schemeClr val="bg1"/>
              </a:solidFill>
            </a:endParaRPr>
          </a:p>
          <a:p>
            <a:pPr algn="l"/>
            <a:r>
              <a:rPr lang="en-GB" sz="2800" dirty="0" smtClean="0"/>
              <a:t>                </a:t>
            </a:r>
            <a:endParaRPr lang="en-GB" sz="28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0"/>
            <a:ext cx="2479040" cy="995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59">
            <a:off x="6714468" y="3378272"/>
            <a:ext cx="5341323" cy="333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4" y="1127762"/>
            <a:ext cx="5257049" cy="3496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42080" y="0"/>
            <a:ext cx="4438650" cy="385763"/>
            <a:chOff x="0" y="0"/>
            <a:chExt cx="5153025" cy="714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1" name="Picture 10" descr="Imagini pentru sigla instrumente structural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39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919"/>
            <a:ext cx="8829040" cy="84248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b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rgbClr val="950D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REGATUL UNIT</a:t>
            </a:r>
            <a:endParaRPr lang="en-GB" sz="2800" b="1" dirty="0">
              <a:solidFill>
                <a:srgbClr val="950D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200" y="1127762"/>
            <a:ext cx="5466080" cy="143255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dirty="0" smtClean="0"/>
              <a:t>                                                                                                </a:t>
            </a:r>
            <a:endParaRPr lang="en-GB" sz="2800" dirty="0" smtClean="0"/>
          </a:p>
          <a:p>
            <a:pPr algn="l"/>
            <a:r>
              <a:rPr lang="en-GB" sz="2800" dirty="0" smtClean="0"/>
              <a:t>  </a:t>
            </a:r>
            <a:r>
              <a:rPr lang="en-GB" sz="9600" b="1" dirty="0" smtClean="0"/>
              <a:t>REGINA </a:t>
            </a:r>
            <a:r>
              <a:rPr lang="en-GB" sz="9600" b="1" dirty="0" err="1" smtClean="0"/>
              <a:t>Marii</a:t>
            </a:r>
            <a:r>
              <a:rPr lang="en-GB" sz="9600" b="1" dirty="0" smtClean="0"/>
              <a:t> </a:t>
            </a:r>
            <a:r>
              <a:rPr lang="en-GB" sz="9600" b="1" dirty="0" err="1" smtClean="0"/>
              <a:t>Britanii</a:t>
            </a:r>
            <a:r>
              <a:rPr lang="en-GB" sz="9600" b="1" dirty="0" smtClean="0"/>
              <a:t>, </a:t>
            </a:r>
            <a:r>
              <a:rPr lang="en-GB" sz="9600" b="1" dirty="0" err="1" smtClean="0"/>
              <a:t>Elisabeta</a:t>
            </a:r>
            <a:r>
              <a:rPr lang="en-GB" sz="9600" b="1" dirty="0" smtClean="0"/>
              <a:t> a II-a</a:t>
            </a:r>
            <a:r>
              <a:rPr lang="en-GB" sz="9600" dirty="0" smtClean="0"/>
              <a:t>. </a:t>
            </a:r>
          </a:p>
          <a:p>
            <a:pPr algn="l"/>
            <a:r>
              <a:rPr lang="en-GB" sz="9600" dirty="0" err="1" smtClean="0"/>
              <a:t>Marea</a:t>
            </a:r>
            <a:r>
              <a:rPr lang="en-GB" sz="9600" dirty="0" smtClean="0"/>
              <a:t>  Britanie </a:t>
            </a:r>
            <a:r>
              <a:rPr lang="en-GB" sz="9600" dirty="0" err="1" smtClean="0"/>
              <a:t>este</a:t>
            </a:r>
            <a:r>
              <a:rPr lang="en-GB" sz="9600" dirty="0" smtClean="0"/>
              <a:t> </a:t>
            </a:r>
            <a:r>
              <a:rPr lang="en-GB" sz="9600" dirty="0" err="1" smtClean="0"/>
              <a:t>monarhie</a:t>
            </a:r>
            <a:r>
              <a:rPr lang="en-GB" sz="9600" dirty="0" smtClean="0"/>
              <a:t>, </a:t>
            </a:r>
            <a:r>
              <a:rPr lang="en-GB" sz="9600" dirty="0" err="1" smtClean="0"/>
              <a:t>adica</a:t>
            </a:r>
            <a:r>
              <a:rPr lang="en-GB" sz="9600" dirty="0" smtClean="0"/>
              <a:t> are </a:t>
            </a:r>
            <a:r>
              <a:rPr lang="en-GB" sz="9600" dirty="0" err="1" smtClean="0"/>
              <a:t>regina</a:t>
            </a:r>
            <a:r>
              <a:rPr lang="en-GB" sz="9600" dirty="0" smtClean="0"/>
              <a:t> </a:t>
            </a:r>
            <a:r>
              <a:rPr lang="en-GB" sz="9600" dirty="0" err="1" smtClean="0"/>
              <a:t>sau</a:t>
            </a:r>
            <a:r>
              <a:rPr lang="en-GB" sz="9600" dirty="0" smtClean="0"/>
              <a:t> </a:t>
            </a:r>
            <a:r>
              <a:rPr lang="en-GB" sz="9600" dirty="0" err="1" smtClean="0"/>
              <a:t>rege</a:t>
            </a:r>
            <a:r>
              <a:rPr lang="en-GB" sz="9600" dirty="0" smtClean="0"/>
              <a:t>. </a:t>
            </a:r>
            <a:endParaRPr lang="it-IT" sz="9600" dirty="0" smtClean="0"/>
          </a:p>
          <a:p>
            <a:pPr algn="l"/>
            <a:r>
              <a:rPr lang="en-GB" sz="2800" dirty="0" smtClean="0"/>
              <a:t>                </a:t>
            </a:r>
            <a:endParaRPr lang="en-GB" sz="2800" dirty="0"/>
          </a:p>
          <a:p>
            <a:pPr algn="l"/>
            <a:r>
              <a:rPr lang="en-GB" sz="2800" dirty="0" smtClean="0"/>
              <a:t> </a:t>
            </a:r>
          </a:p>
          <a:p>
            <a:pPr algn="l"/>
            <a:endParaRPr lang="en-GB" sz="2800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0"/>
            <a:ext cx="2479040" cy="99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0" y="2067560"/>
            <a:ext cx="4000500" cy="3388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2" y="1127762"/>
            <a:ext cx="2281555" cy="331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762706"/>
            <a:ext cx="2722880" cy="3595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807">
            <a:off x="2470352" y="3618901"/>
            <a:ext cx="5388280" cy="3030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95">
            <a:off x="61047" y="4839399"/>
            <a:ext cx="2763346" cy="167926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14085" y="6164362"/>
            <a:ext cx="4278642" cy="628650"/>
            <a:chOff x="0" y="0"/>
            <a:chExt cx="5153025" cy="714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0"/>
              <a:ext cx="704850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50" y="0"/>
              <a:ext cx="790575" cy="714375"/>
            </a:xfrm>
            <a:prstGeom prst="rect">
              <a:avLst/>
            </a:prstGeom>
          </p:spPr>
        </p:pic>
        <p:pic>
          <p:nvPicPr>
            <p:cNvPr id="15" name="Picture 14" descr="Imagini pentru sigla instrumente structurale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714375" cy="571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038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648</Words>
  <Application>Microsoft Office PowerPoint</Application>
  <PresentationFormat>Custom</PresentationFormat>
  <Paragraphs>206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LIMBA ENGLEZA SI MAREA BRITANIE  ENGLISH LANGUAGE AND GREAT BRITAIN  (clasa a V-a, Limba 2/clase primare)</vt:lpstr>
      <vt:lpstr>   ENGLISH SPEAKING COUNTRIES</vt:lpstr>
      <vt:lpstr>ENGLISH SPEAKING COUNTRIES</vt:lpstr>
      <vt:lpstr>ENGLISH SPEAKING COUNTRIES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UK  REGATUL UNIT</vt:lpstr>
      <vt:lpstr>Limba engleza si Marea Britanie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</dc:creator>
  <cp:lastModifiedBy>Daiana Toboiu</cp:lastModifiedBy>
  <cp:revision>87</cp:revision>
  <dcterms:created xsi:type="dcterms:W3CDTF">2020-05-15T08:33:39Z</dcterms:created>
  <dcterms:modified xsi:type="dcterms:W3CDTF">2020-12-21T11:38:21Z</dcterms:modified>
</cp:coreProperties>
</file>